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7" r:id="rId1"/>
  </p:sldMasterIdLst>
  <p:notesMasterIdLst>
    <p:notesMasterId r:id="rId8"/>
  </p:notesMasterIdLst>
  <p:handoutMasterIdLst>
    <p:handoutMasterId r:id="rId9"/>
  </p:handout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7099300" cy="10234613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1087" autoAdjust="0"/>
  </p:normalViewPr>
  <p:slideViewPr>
    <p:cSldViewPr snapToGrid="0" snapToObjects="1">
      <p:cViewPr varScale="1">
        <p:scale>
          <a:sx n="90" d="100"/>
          <a:sy n="90" d="100"/>
        </p:scale>
        <p:origin x="-216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B4D8F7E8-BAF9-4D8C-A67E-126DD988B90D}" type="datetimeFigureOut">
              <a:rPr lang="fr-FR" smtClean="0"/>
              <a:pPr/>
              <a:t>11/02/2015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41F4363D-F790-4F28-AC98-7F2D85E3FB6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2F01CED2-BC3E-4D4B-BDC7-D1476BF1CB6F}" type="datetimeFigureOut">
              <a:rPr lang="fr-FR" smtClean="0"/>
              <a:pPr/>
              <a:t>11/02/2015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85A21161-015E-6A44-BDBC-048074276D9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00725561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A21161-015E-6A44-BDBC-048074276D9E}" type="slidenum">
              <a:rPr lang="fr-FR" smtClean="0"/>
              <a:pPr/>
              <a:t>1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8DC0E-705D-405D-AFA1-203896DF3A32}" type="datetime1">
              <a:rPr lang="fr-FR" smtClean="0"/>
              <a:t>11/02/2015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semaine des mathématiques 2015 écoles académie de Toulouse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48DF0-8A85-C642-B60B-23EA4934035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A298C-627A-4D0D-9D6B-EFE67EC6A3A8}" type="datetime1">
              <a:rPr lang="fr-FR" smtClean="0"/>
              <a:t>11/02/2015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semaine des mathématiques 2015 écoles académie de Toulouse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48DF0-8A85-C642-B60B-23EA4934035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1B685-AA78-40A6-8422-8575AAB88395}" type="datetime1">
              <a:rPr lang="fr-FR" smtClean="0"/>
              <a:t>11/02/2015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semaine des mathématiques 2015 écoles académie de Toulouse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48DF0-8A85-C642-B60B-23EA4934035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04411-286D-4ACA-A6B1-EBFE44269AA1}" type="datetime1">
              <a:rPr lang="fr-FR" smtClean="0"/>
              <a:t>11/02/2015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semaine des mathématiques 2015 écoles académie de Toulouse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48DF0-8A85-C642-B60B-23EA4934035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F7712-7F8A-4371-8153-CD3B49BEAAAB}" type="datetime1">
              <a:rPr lang="fr-FR" smtClean="0"/>
              <a:t>11/02/2015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semaine des mathématiques 2015 écoles académie de Toulouse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48DF0-8A85-C642-B60B-23EA4934035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2502D-483D-4EAE-8D7F-BDABEA375CD6}" type="datetime1">
              <a:rPr lang="fr-FR" smtClean="0"/>
              <a:t>11/02/2015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semaine des mathématiques 2015 écoles académie de Toulouse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48DF0-8A85-C642-B60B-23EA4934035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775F2-D777-4340-B748-0054C876B0F5}" type="datetime1">
              <a:rPr lang="fr-FR" smtClean="0"/>
              <a:t>11/02/2015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semaine des mathématiques 2015 écoles académie de Toulouse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48DF0-8A85-C642-B60B-23EA4934035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B2B87-A15D-4D4D-B6AC-95AFE7A09A65}" type="datetime1">
              <a:rPr lang="fr-FR" smtClean="0"/>
              <a:t>11/02/2015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semaine des mathématiques 2015 écoles académie de Toulouse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48DF0-8A85-C642-B60B-23EA4934035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ACE3B-9A21-43F1-8D8B-9F07FBEB2B2C}" type="datetime1">
              <a:rPr lang="fr-FR" smtClean="0"/>
              <a:t>11/02/2015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semaine des mathématiques 2015 écoles académie de Toulouse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48DF0-8A85-C642-B60B-23EA4934035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FBF-6DE0-42BB-91BE-3F0225852C7D}" type="datetime1">
              <a:rPr lang="fr-FR" smtClean="0"/>
              <a:t>11/02/2015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semaine des mathématiques 2015 écoles académie de Toulouse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48DF0-8A85-C642-B60B-23EA4934035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5AC02-82CB-4355-8C56-6E812B4B2302}" type="datetime1">
              <a:rPr lang="fr-FR" smtClean="0"/>
              <a:t>11/02/2015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semaine des mathématiques 2015 écoles académie de Toulouse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48DF0-8A85-C642-B60B-23EA4934035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BECF4-1CEB-4BEF-99FD-06879C9DC8C1}" type="datetime1">
              <a:rPr lang="fr-FR" smtClean="0"/>
              <a:t>11/02/2015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semaine des mathématiques 2015 écoles académie de Toulouse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C48DF0-8A85-C642-B60B-23EA4934035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Présentation du problème « vais-je avoir mon tramway? »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semaine des mathématiques 2015 écoles académie de Toulouse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48DF0-8A85-C642-B60B-23EA4934035F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710642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Vue sur l’avenue de Muret en sortant de l’</a:t>
            </a:r>
            <a:r>
              <a:rPr lang="fr-FR" dirty="0" smtClean="0"/>
              <a:t> ESPÉ</a:t>
            </a:r>
            <a:r>
              <a:rPr lang="fr-FR" dirty="0" smtClean="0"/>
              <a:t>, vers la droite</a:t>
            </a:r>
            <a:endParaRPr lang="fr-FR" dirty="0"/>
          </a:p>
        </p:txBody>
      </p:sp>
      <p:pic>
        <p:nvPicPr>
          <p:cNvPr id="6" name="Espace réservé du contenu 5" descr="avenue_depuis_esp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0800" y="2034381"/>
            <a:ext cx="6502400" cy="3657600"/>
          </a:xfr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semaine des mathématiques 2015 écoles académie de Toulouse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48DF0-8A85-C642-B60B-23EA4934035F}" type="slidenum">
              <a:rPr lang="fr-FR" smtClean="0"/>
              <a:pPr/>
              <a:t>2</a:t>
            </a:fld>
            <a:endParaRPr lang="fr-FR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Le tram s’engage dans l’avenue</a:t>
            </a:r>
            <a:endParaRPr lang="fr-FR" dirty="0"/>
          </a:p>
        </p:txBody>
      </p:sp>
      <p:pic>
        <p:nvPicPr>
          <p:cNvPr id="6" name="Espace réservé du contenu 5" descr="tram_entree_av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semaine des mathématiques 2015 écoles académie de Toulouse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48DF0-8A85-C642-B60B-23EA4934035F}" type="slidenum">
              <a:rPr lang="fr-FR" smtClean="0"/>
              <a:pPr/>
              <a:t>3</a:t>
            </a:fld>
            <a:endParaRPr lang="fr-FR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Le tram circule dans l’avenue vers l’arrêt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semaine des mathématiques 2015 écoles académie de Toulouse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48DF0-8A85-C642-B60B-23EA4934035F}" type="slidenum">
              <a:rPr lang="fr-FR" smtClean="0"/>
              <a:pPr/>
              <a:t>4</a:t>
            </a:fld>
            <a:endParaRPr lang="fr-FR"/>
          </a:p>
        </p:txBody>
      </p:sp>
      <p:pic>
        <p:nvPicPr>
          <p:cNvPr id="8" name="Espace réservé du contenu 7" descr="tram_face_depuis_arret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Quand le tram s’engage dans l’avenue, voilà ce qu’on voit à l’arrêt</a:t>
            </a:r>
            <a:endParaRPr lang="fr-FR" dirty="0"/>
          </a:p>
        </p:txBody>
      </p:sp>
      <p:pic>
        <p:nvPicPr>
          <p:cNvPr id="6" name="Espace réservé du contenu 5" descr="panneau_affichage_2mi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semaine des mathématiques 2015 écoles académie de Toulouse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48DF0-8A85-C642-B60B-23EA4934035F}" type="slidenum">
              <a:rPr lang="fr-FR" smtClean="0"/>
              <a:pPr/>
              <a:t>5</a:t>
            </a:fld>
            <a:endParaRPr lang="fr-FR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4000" dirty="0" smtClean="0"/>
              <a:t>Dois-je courir sur le trottoir pour avoir le tramway, si quand je sors de l’ESPÉ je vois le tram s’engager dans l’avenue?</a:t>
            </a:r>
            <a:endParaRPr lang="fr-FR" sz="40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semaine des mathématiques 2015 écoles académie de Toulouse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48DF0-8A85-C642-B60B-23EA4934035F}" type="slidenum">
              <a:rPr lang="fr-FR" smtClean="0"/>
              <a:pPr/>
              <a:t>6</a:t>
            </a:fld>
            <a:endParaRPr lang="fr-FR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736</TotalTime>
  <Words>123</Words>
  <Application>Microsoft Office PowerPoint</Application>
  <PresentationFormat>Affichage à l'écran (4:3)</PresentationFormat>
  <Paragraphs>19</Paragraphs>
  <Slides>6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6</vt:i4>
      </vt:variant>
    </vt:vector>
  </HeadingPairs>
  <TitlesOfParts>
    <vt:vector size="7" baseType="lpstr">
      <vt:lpstr>Thème Office</vt:lpstr>
      <vt:lpstr>Présentation du problème « vais-je avoir mon tramway? » </vt:lpstr>
      <vt:lpstr>Vue sur l’avenue de Muret en sortant de l’ ESPÉ, vers la droite</vt:lpstr>
      <vt:lpstr>Le tram s’engage dans l’avenue</vt:lpstr>
      <vt:lpstr>Le tram circule dans l’avenue vers l’arrêt</vt:lpstr>
      <vt:lpstr>Quand le tram s’engage dans l’avenue, voilà ce qu’on voit à l’arrêt</vt:lpstr>
      <vt:lpstr>Diapositive 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M2 UE 97 TD Géométrie</dc:title>
  <dc:creator>user</dc:creator>
  <cp:lastModifiedBy>Teddy</cp:lastModifiedBy>
  <cp:revision>145</cp:revision>
  <dcterms:created xsi:type="dcterms:W3CDTF">2014-06-25T08:56:55Z</dcterms:created>
  <dcterms:modified xsi:type="dcterms:W3CDTF">2015-02-11T13:31:43Z</dcterms:modified>
</cp:coreProperties>
</file>