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C430FD-C1CC-4820-B16B-9C08967A6469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5B9651-2E81-425D-AC18-658611DEA1D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5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1911AC-D007-45B8-BD8E-5FBB9CD8B6BA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A66DBE-AB6B-44CC-AE40-4CF81E8997E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4218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4881812-3132-4BB0-8558-320EEC2800CC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CE24D2-1A95-4C98-BD63-AECC027136E8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9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CECB9C-99B5-4790-9334-4152D14EC6B8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BEBA3D-4A48-402E-BAEF-F88E49AEDA1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168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3C20F7-9DC0-467B-93D9-ED4CCD3E4560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762F3D-8FE8-4B0F-8D63-6E46CE8D06C9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40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8E8FFC7-044F-4384-843E-8D1C1179931D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2CF4DB-6308-4146-BA01-C0761D22770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445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C40BE2-551D-4D56-BD3C-5C6B6F29C7BD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DC9BCD-8807-446A-B2FA-BA646704D0F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540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786769-8568-4A10-A0A3-DEECDA7BE103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51208D-BC88-4CB3-B87A-594706B48DAE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5936EF-398C-46FE-B147-5AFD0C120283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9E3DF7-C42D-4F56-82BB-6A1E89FA3EB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495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0B104F-4201-4C75-AE7D-2C47CB73DDEE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60456D-FBCE-4E5C-AE31-20206FD66C8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07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44B6DA-74A8-4D83-9899-3AB8C3E113C5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1EE0BD-B4D4-4B39-A4B8-3924245A5EC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186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2454C77-34BE-44F3-8E21-399CC4C650F2}" type="datetime1">
              <a:rPr lang="fr-FR"/>
              <a:pPr lvl="0"/>
              <a:t>17/03/2018</a:t>
            </a:fld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3162A7B-F64E-4ACC-82C7-07439623FBCF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fr-FR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fr-FR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fr-FR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7772400" cy="648072"/>
          </a:xfrm>
        </p:spPr>
        <p:txBody>
          <a:bodyPr/>
          <a:lstStyle/>
          <a:p>
            <a:r>
              <a:rPr lang="fr-FR" sz="4000" b="1" dirty="0" smtClean="0">
                <a:solidFill>
                  <a:schemeClr val="accent3">
                    <a:lumMod val="50000"/>
                  </a:schemeClr>
                </a:solidFill>
              </a:rPr>
              <a:t>Titre de la présentation</a:t>
            </a:r>
            <a:endParaRPr lang="fr-FR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91680" y="5445224"/>
            <a:ext cx="6400800" cy="553619"/>
          </a:xfrm>
        </p:spPr>
        <p:txBody>
          <a:bodyPr/>
          <a:lstStyle/>
          <a:p>
            <a:r>
              <a:rPr lang="fr-FR" b="1" dirty="0" smtClean="0"/>
              <a:t>Classe-Etablissement</a:t>
            </a:r>
            <a:endParaRPr lang="fr-FR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7270" y="2506351"/>
            <a:ext cx="3597329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066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154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</TotalTime>
  <Words>5</Words>
  <Application>Microsoft Office PowerPoint</Application>
  <PresentationFormat>Affichage à l'écran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Titre de la présentation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Karine Ramon</dc:creator>
  <cp:lastModifiedBy>Karine</cp:lastModifiedBy>
  <cp:revision>6</cp:revision>
  <dcterms:created xsi:type="dcterms:W3CDTF">2018-02-24T21:38:24Z</dcterms:created>
  <dcterms:modified xsi:type="dcterms:W3CDTF">2018-03-17T17:26:54Z</dcterms:modified>
</cp:coreProperties>
</file>